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6"/>
  </p:notesMasterIdLst>
  <p:handoutMasterIdLst>
    <p:handoutMasterId r:id="rId7"/>
  </p:handoutMasterIdLst>
  <p:sldIdLst>
    <p:sldId id="256" r:id="rId2"/>
    <p:sldId id="261" r:id="rId3"/>
    <p:sldId id="262" r:id="rId4"/>
    <p:sldId id="264" r:id="rId5"/>
  </p:sldIdLst>
  <p:sldSz cx="18288000" cy="10287000"/>
  <p:notesSz cx="6858000" cy="9144000"/>
  <p:embeddedFontLst>
    <p:embeddedFont>
      <p:font typeface="Fira Sans Bold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5DF7C5C-01CD-42AE-BA82-19AED6FD423A}">
          <p14:sldIdLst>
            <p14:sldId id="256"/>
            <p14:sldId id="261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6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7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21237-13B3-4B05-AE9A-2083138038FF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31F43-C01E-4EAA-AA87-E5450307D83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2587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842D11-A6DD-426C-B3BC-7E8EAA1C898C}" type="datetimeFigureOut">
              <a:rPr lang="fr-FR" smtClean="0"/>
              <a:t>24/04/2025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BFBF9-C33F-4128-B9F0-F9AD63F61E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955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50" y="495300"/>
            <a:ext cx="7772400" cy="1470025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324100"/>
            <a:ext cx="14782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8572500"/>
            <a:ext cx="2133600" cy="365125"/>
          </a:xfrm>
        </p:spPr>
        <p:txBody>
          <a:bodyPr/>
          <a:lstStyle/>
          <a:p>
            <a:fld id="{85FC7892-ADFE-44AE-B9C2-530534802974}" type="datetime1">
              <a:rPr lang="fr-FR" smtClean="0"/>
              <a:t>24/04/2025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8572500"/>
            <a:ext cx="2133600" cy="365125"/>
          </a:xfrm>
        </p:spPr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5077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E3F47-40F3-4AB0-BCC3-219D1610C1A7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0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04F6-4D13-463C-A68E-2F1BF5830A89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38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2520-EB00-4D76-9C75-91B3A1DAC02B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685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477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4D22-6F25-4946-A132-71D80112421E}" type="datetime1">
              <a:rPr lang="fr-FR" smtClean="0"/>
              <a:t>24/04/2025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449800" cy="4525963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19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F6463-5913-4F0E-A842-6C84057BA602}" type="datetime1">
              <a:rPr lang="fr-FR" smtClean="0"/>
              <a:t>24/04/2025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77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E21-AB8D-4FD4-8295-9D72BB6ED897}" type="datetime1">
              <a:rPr lang="fr-FR" smtClean="0"/>
              <a:t>24/04/2025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2D45-4E1D-426D-936D-DA3B814DE6A3}" type="datetime1">
              <a:rPr lang="fr-FR" smtClean="0"/>
              <a:t>24/04/2025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36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359-5CE2-4C25-8882-2B891AD6A780}" type="datetime1">
              <a:rPr lang="fr-FR" smtClean="0"/>
              <a:t>24/04/2025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86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81733-96ED-42BB-B1B5-06233551265A}" type="datetime1">
              <a:rPr lang="fr-FR" smtClean="0"/>
              <a:t>24/04/2025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44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07D0-4227-46B9-9743-409B9480FD7B}" type="datetime1">
              <a:rPr lang="fr-FR" smtClean="0"/>
              <a:t>24/04/2025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53200" y="94869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5E91-BD24-4CCF-9440-61801FBB33F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441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706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1744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9486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EE72B-5032-4E4F-BDB9-6A6264AAC086}" type="datetime1">
              <a:rPr lang="fr-FR" smtClean="0"/>
              <a:t>24/04/2025</a:t>
            </a:fld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3200" y="9486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5E91-BD24-4CCF-9440-61801FBB33F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61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506A25"/>
          </a:solidFill>
          <a:latin typeface="Fira Sans SemiBold" panose="020B0603050000020004" pitchFamily="34" charset="0"/>
          <a:ea typeface="Fira Sans SemiBold" panose="020B06030500000200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-2388966" y="0"/>
            <a:ext cx="4909551" cy="13422051"/>
            <a:chOff x="0" y="0"/>
            <a:chExt cx="1293051" cy="35350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93051" cy="3535026"/>
            </a:xfrm>
            <a:custGeom>
              <a:avLst/>
              <a:gdLst/>
              <a:ahLst/>
              <a:cxnLst/>
              <a:rect l="l" t="t" r="r" b="b"/>
              <a:pathLst>
                <a:path w="1293051" h="3535026">
                  <a:moveTo>
                    <a:pt x="80422" y="0"/>
                  </a:moveTo>
                  <a:lnTo>
                    <a:pt x="1212628" y="0"/>
                  </a:lnTo>
                  <a:cubicBezTo>
                    <a:pt x="1233957" y="0"/>
                    <a:pt x="1254413" y="8473"/>
                    <a:pt x="1269495" y="23555"/>
                  </a:cubicBezTo>
                  <a:cubicBezTo>
                    <a:pt x="1284578" y="38637"/>
                    <a:pt x="1293051" y="59093"/>
                    <a:pt x="1293051" y="80422"/>
                  </a:cubicBezTo>
                  <a:lnTo>
                    <a:pt x="1293051" y="3454603"/>
                  </a:lnTo>
                  <a:cubicBezTo>
                    <a:pt x="1293051" y="3475933"/>
                    <a:pt x="1284578" y="3496389"/>
                    <a:pt x="1269495" y="3511471"/>
                  </a:cubicBezTo>
                  <a:cubicBezTo>
                    <a:pt x="1254413" y="3526553"/>
                    <a:pt x="1233957" y="3535026"/>
                    <a:pt x="1212628" y="3535026"/>
                  </a:cubicBezTo>
                  <a:lnTo>
                    <a:pt x="80422" y="3535026"/>
                  </a:lnTo>
                  <a:cubicBezTo>
                    <a:pt x="59093" y="3535026"/>
                    <a:pt x="38637" y="3526553"/>
                    <a:pt x="23555" y="3511471"/>
                  </a:cubicBezTo>
                  <a:cubicBezTo>
                    <a:pt x="8473" y="3496389"/>
                    <a:pt x="0" y="3475933"/>
                    <a:pt x="0" y="3454603"/>
                  </a:cubicBezTo>
                  <a:lnTo>
                    <a:pt x="0" y="80422"/>
                  </a:lnTo>
                  <a:cubicBezTo>
                    <a:pt x="0" y="59093"/>
                    <a:pt x="8473" y="38637"/>
                    <a:pt x="23555" y="23555"/>
                  </a:cubicBezTo>
                  <a:cubicBezTo>
                    <a:pt x="38637" y="8473"/>
                    <a:pt x="59093" y="0"/>
                    <a:pt x="80422" y="0"/>
                  </a:cubicBezTo>
                  <a:close/>
                </a:path>
              </a:pathLst>
            </a:custGeom>
            <a:solidFill>
              <a:srgbClr val="536C28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293051" cy="3573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2541366" y="0"/>
            <a:ext cx="3570066" cy="13269651"/>
            <a:chOff x="0" y="0"/>
            <a:chExt cx="940264" cy="349488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40264" cy="3494887"/>
            </a:xfrm>
            <a:custGeom>
              <a:avLst/>
              <a:gdLst/>
              <a:ahLst/>
              <a:cxnLst/>
              <a:rect l="l" t="t" r="r" b="b"/>
              <a:pathLst>
                <a:path w="940264" h="3494887">
                  <a:moveTo>
                    <a:pt x="110597" y="0"/>
                  </a:moveTo>
                  <a:lnTo>
                    <a:pt x="829668" y="0"/>
                  </a:lnTo>
                  <a:cubicBezTo>
                    <a:pt x="859000" y="0"/>
                    <a:pt x="887130" y="11652"/>
                    <a:pt x="907871" y="32393"/>
                  </a:cubicBezTo>
                  <a:cubicBezTo>
                    <a:pt x="928612" y="53134"/>
                    <a:pt x="940264" y="81265"/>
                    <a:pt x="940264" y="110597"/>
                  </a:cubicBezTo>
                  <a:lnTo>
                    <a:pt x="940264" y="3384291"/>
                  </a:lnTo>
                  <a:cubicBezTo>
                    <a:pt x="940264" y="3445371"/>
                    <a:pt x="890749" y="3494887"/>
                    <a:pt x="829668" y="3494887"/>
                  </a:cubicBezTo>
                  <a:lnTo>
                    <a:pt x="110597" y="3494887"/>
                  </a:lnTo>
                  <a:cubicBezTo>
                    <a:pt x="81265" y="3494887"/>
                    <a:pt x="53134" y="3483235"/>
                    <a:pt x="32393" y="3462494"/>
                  </a:cubicBezTo>
                  <a:cubicBezTo>
                    <a:pt x="11652" y="3441753"/>
                    <a:pt x="0" y="3413623"/>
                    <a:pt x="0" y="3384291"/>
                  </a:cubicBezTo>
                  <a:lnTo>
                    <a:pt x="0" y="110597"/>
                  </a:lnTo>
                  <a:cubicBezTo>
                    <a:pt x="0" y="81265"/>
                    <a:pt x="11652" y="53134"/>
                    <a:pt x="32393" y="32393"/>
                  </a:cubicBezTo>
                  <a:cubicBezTo>
                    <a:pt x="53134" y="11652"/>
                    <a:pt x="81265" y="0"/>
                    <a:pt x="110597" y="0"/>
                  </a:cubicBezTo>
                  <a:close/>
                </a:path>
              </a:pathLst>
            </a:custGeom>
            <a:solidFill>
              <a:srgbClr val="CBD8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40264" cy="3532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931626" y="4087944"/>
            <a:ext cx="7985671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536C28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TEMPLATE PPT </a:t>
            </a:r>
          </a:p>
        </p:txBody>
      </p:sp>
      <p:sp>
        <p:nvSpPr>
          <p:cNvPr id="12" name="Freeform 12"/>
          <p:cNvSpPr/>
          <p:nvPr/>
        </p:nvSpPr>
        <p:spPr>
          <a:xfrm>
            <a:off x="-311204" y="2311711"/>
            <a:ext cx="5663577" cy="5663577"/>
          </a:xfrm>
          <a:custGeom>
            <a:avLst/>
            <a:gdLst/>
            <a:ahLst/>
            <a:cxnLst/>
            <a:rect l="l" t="t" r="r" b="b"/>
            <a:pathLst>
              <a:path w="5663577" h="5663577">
                <a:moveTo>
                  <a:pt x="0" y="0"/>
                </a:moveTo>
                <a:lnTo>
                  <a:pt x="5663577" y="0"/>
                </a:lnTo>
                <a:lnTo>
                  <a:pt x="5663577" y="5663578"/>
                </a:lnTo>
                <a:lnTo>
                  <a:pt x="0" y="5663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280846" y="2903770"/>
            <a:ext cx="4479477" cy="4479459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8069" r="-18069"/>
              </a:stretch>
            </a:blipFill>
          </p:spPr>
        </p:sp>
      </p:grp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45EF-9FD3-4798-AC4A-95D27481F5CD}" type="datetime1">
              <a:rPr lang="fr-FR" smtClean="0"/>
              <a:t>24/04/2025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359-5CE2-4C25-8882-2B891AD6A780}" type="datetime1">
              <a:rPr lang="fr-FR" smtClean="0"/>
              <a:t>24/04/2025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6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B4359-5CE2-4C25-8882-2B891AD6A780}" type="datetime1">
              <a:rPr lang="fr-FR" smtClean="0"/>
              <a:t>24/04/2025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10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E21-AB8D-4FD4-8295-9D72BB6ED897}" type="datetime1">
              <a:rPr lang="fr-FR" smtClean="0"/>
              <a:t>24/04/2025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722313" y="2324100"/>
            <a:ext cx="17449800" cy="4525963"/>
          </a:xfr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96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AJH Gironde template 202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AJH Gironde template 2024" id="{ED3360C2-4429-4B1F-98CB-44013CC1472A}" vid="{03015362-0412-450B-9E68-4B3D6A34307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6</Words>
  <Application>Microsoft Office PowerPoint</Application>
  <PresentationFormat>Personnalisé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Fira Sans Bold</vt:lpstr>
      <vt:lpstr>Fira Sans SemiBold</vt:lpstr>
      <vt:lpstr>Arial</vt:lpstr>
      <vt:lpstr>Fira Sans Light</vt:lpstr>
      <vt:lpstr>Calibri</vt:lpstr>
      <vt:lpstr>APAJH Gironde template 2024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PPT APAJH Gironde</dc:title>
  <dc:creator>DELORME Elsa</dc:creator>
  <cp:lastModifiedBy>DELORME Elsa</cp:lastModifiedBy>
  <cp:revision>8</cp:revision>
  <dcterms:created xsi:type="dcterms:W3CDTF">2006-08-16T00:00:00Z</dcterms:created>
  <dcterms:modified xsi:type="dcterms:W3CDTF">2025-04-24T10:21:11Z</dcterms:modified>
  <dc:identifier>DAGRHdyyQ5s</dc:identifier>
</cp:coreProperties>
</file>